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5" r:id="rId5"/>
    <p:sldId id="264" r:id="rId6"/>
    <p:sldId id="263" r:id="rId7"/>
    <p:sldId id="262" r:id="rId8"/>
    <p:sldId id="259" r:id="rId9"/>
    <p:sldId id="25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342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33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99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221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94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70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279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103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15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064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6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4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Evaluate an expression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3x – 2, when x = 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306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Subtraction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Another word for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733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Irrational numbers</a:t>
            </a:r>
            <a:endParaRPr lang="en-US" sz="8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Like </a:t>
                </a:r>
                <a:r>
                  <a:rPr lang="el-GR" dirty="0" smtClean="0"/>
                  <a:t>π</a:t>
                </a:r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dirty="0" smtClean="0"/>
                  <a:t>, 2.34632567632…</a:t>
                </a:r>
                <a:endParaRPr lang="en-US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blipFill rotWithShape="1">
                <a:blip r:embed="rId2"/>
                <a:stretch>
                  <a:fillRect t="-17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0715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3657600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Convert a number from scientific notation to standard form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1295400"/>
          </a:xfrm>
        </p:spPr>
        <p:txBody>
          <a:bodyPr/>
          <a:lstStyle/>
          <a:p>
            <a:r>
              <a:rPr lang="en-US" dirty="0" smtClean="0"/>
              <a:t>2.34 x 10</a:t>
            </a:r>
            <a:r>
              <a:rPr lang="en-US" baseline="30000" dirty="0" smtClean="0"/>
              <a:t>7</a:t>
            </a:r>
            <a:r>
              <a:rPr lang="en-US" dirty="0" smtClean="0"/>
              <a:t> = 23,400,000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747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Y-intercept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                </a:t>
            </a:r>
            <a:r>
              <a:rPr lang="en-US" sz="1600" dirty="0" smtClean="0"/>
              <a:t>y       </a:t>
            </a:r>
            <a:r>
              <a:rPr lang="en-US" dirty="0" smtClean="0"/>
              <a:t>         </a:t>
            </a:r>
            <a:r>
              <a:rPr lang="en-US" dirty="0" smtClean="0">
                <a:solidFill>
                  <a:srgbClr val="FF0000"/>
                </a:solidFill>
              </a:rPr>
              <a:t>This</a:t>
            </a:r>
          </a:p>
          <a:p>
            <a:r>
              <a:rPr lang="en-US" dirty="0"/>
              <a:t> </a:t>
            </a:r>
            <a:r>
              <a:rPr lang="en-US" dirty="0" smtClean="0"/>
              <a:t>                       </a:t>
            </a:r>
            <a:r>
              <a:rPr lang="en-US" sz="1600" dirty="0" smtClean="0"/>
              <a:t>x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4495800" y="4343400"/>
            <a:ext cx="0" cy="1219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657600" y="4953000"/>
            <a:ext cx="19050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657600" y="4343400"/>
            <a:ext cx="1676400" cy="914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495800" y="4343400"/>
            <a:ext cx="1219200" cy="457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558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Slope formula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  </a:t>
            </a:r>
            <a:r>
              <a:rPr lang="en-US" u="sng" dirty="0" smtClean="0"/>
              <a:t>y</a:t>
            </a:r>
            <a:r>
              <a:rPr lang="en-US" u="sng" baseline="-25000" dirty="0" smtClean="0"/>
              <a:t>2</a:t>
            </a:r>
            <a:r>
              <a:rPr lang="en-US" u="sng" dirty="0" smtClean="0"/>
              <a:t>  -  y</a:t>
            </a:r>
            <a:r>
              <a:rPr lang="en-US" u="sng" baseline="-25000" dirty="0" smtClean="0"/>
              <a:t>1</a:t>
            </a:r>
            <a:endParaRPr lang="en-US" u="sng" dirty="0" smtClean="0"/>
          </a:p>
          <a:p>
            <a:r>
              <a:rPr lang="en-US" dirty="0" smtClean="0"/>
              <a:t>           x</a:t>
            </a:r>
            <a:r>
              <a:rPr lang="en-US" baseline="-25000" dirty="0" smtClean="0"/>
              <a:t>2</a:t>
            </a:r>
            <a:r>
              <a:rPr lang="en-US" dirty="0" smtClean="0"/>
              <a:t>  - x</a:t>
            </a:r>
            <a:r>
              <a:rPr lang="en-US" baseline="-25000" dirty="0" smtClean="0"/>
              <a:t>1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19428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Ordered pairs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(-3, 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847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Slope-intercept form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y = 4x + 5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7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685800" y="1524000"/>
                <a:ext cx="7772400" cy="2362199"/>
              </a:xfrm>
            </p:spPr>
            <p:txBody>
              <a:bodyPr>
                <a:normAutofit fontScale="90000"/>
              </a:bodyPr>
              <a:lstStyle/>
              <a:p>
                <a:r>
                  <a:rPr lang="en-US" sz="8000" dirty="0" smtClean="0"/>
                  <a:t>The graph of the equation y = 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80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8000" b="0" i="1" dirty="0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8000" b="0" i="1" dirty="0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8000" dirty="0" smtClean="0"/>
                  <a:t>x + 1</a:t>
                </a:r>
                <a:endParaRPr lang="en-US" sz="8000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685800" y="1524000"/>
                <a:ext cx="7772400" cy="2362199"/>
              </a:xfrm>
              <a:blipFill rotWithShape="1">
                <a:blip r:embed="rId2"/>
                <a:stretch>
                  <a:fillRect l="-3529" t="-18088" r="-3373" b="-20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Mention the slope and y-intercept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698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92</Words>
  <Application>Microsoft Office PowerPoint</Application>
  <PresentationFormat>On-screen Show (4:3)</PresentationFormat>
  <Paragraphs>20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Evaluate an expression</vt:lpstr>
      <vt:lpstr>Subtraction</vt:lpstr>
      <vt:lpstr>Irrational numbers</vt:lpstr>
      <vt:lpstr>Convert a number from scientific notation to standard form</vt:lpstr>
      <vt:lpstr>Y-intercept</vt:lpstr>
      <vt:lpstr>Slope formula</vt:lpstr>
      <vt:lpstr>Ordered pairs</vt:lpstr>
      <vt:lpstr>Slope-intercept form</vt:lpstr>
      <vt:lpstr>The graph of the equation y = -2/3x + 1</vt:lpstr>
    </vt:vector>
  </TitlesOfParts>
  <Company>Mount Healthy City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variable expression</dc:title>
  <dc:creator>Windows User</dc:creator>
  <cp:lastModifiedBy>Windows User</cp:lastModifiedBy>
  <cp:revision>5</cp:revision>
  <dcterms:created xsi:type="dcterms:W3CDTF">2013-01-16T04:21:06Z</dcterms:created>
  <dcterms:modified xsi:type="dcterms:W3CDTF">2013-01-16T04:52:47Z</dcterms:modified>
</cp:coreProperties>
</file>